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A6E9D42-555E-44ED-B0AB-6DD4F8E1AE1C}"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3418257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A6E9D42-555E-44ED-B0AB-6DD4F8E1AE1C}"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4191005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6E9D42-555E-44ED-B0AB-6DD4F8E1AE1C}"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208750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A6E9D42-555E-44ED-B0AB-6DD4F8E1AE1C}"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741535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A6E9D42-555E-44ED-B0AB-6DD4F8E1AE1C}" type="datetimeFigureOut">
              <a:rPr lang="en-IN" smtClean="0"/>
              <a:t>22-07-2022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995049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A6E9D42-555E-44ED-B0AB-6DD4F8E1AE1C}" type="datetimeFigureOut">
              <a:rPr lang="en-IN" smtClean="0"/>
              <a:t>22-07-2022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2251141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6E9D42-555E-44ED-B0AB-6DD4F8E1AE1C}" type="datetimeFigureOut">
              <a:rPr lang="en-IN" smtClean="0"/>
              <a:t>22-07-2022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890228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6E9D42-555E-44ED-B0AB-6DD4F8E1AE1C}"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3716368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6E9D42-555E-44ED-B0AB-6DD4F8E1AE1C}"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3494540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A6E9D42-555E-44ED-B0AB-6DD4F8E1AE1C}"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310962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A6E9D42-555E-44ED-B0AB-6DD4F8E1AE1C}"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3297870-2369-413D-8430-01CD26112732}" type="slidenum">
              <a:rPr lang="en-IN" smtClean="0"/>
              <a:t>‹#›</a:t>
            </a:fld>
            <a:endParaRPr lang="en-IN"/>
          </a:p>
        </p:txBody>
      </p:sp>
    </p:spTree>
    <p:extLst>
      <p:ext uri="{BB962C8B-B14F-4D97-AF65-F5344CB8AC3E}">
        <p14:creationId xmlns:p14="http://schemas.microsoft.com/office/powerpoint/2010/main" val="344744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6E9D42-555E-44ED-B0AB-6DD4F8E1AE1C}" type="datetimeFigureOut">
              <a:rPr lang="en-IN" smtClean="0"/>
              <a:t>22-07-2022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97870-2369-413D-8430-01CD26112732}" type="slidenum">
              <a:rPr lang="en-IN" smtClean="0"/>
              <a:t>‹#›</a:t>
            </a:fld>
            <a:endParaRPr lang="en-IN"/>
          </a:p>
        </p:txBody>
      </p:sp>
    </p:spTree>
    <p:extLst>
      <p:ext uri="{BB962C8B-B14F-4D97-AF65-F5344CB8AC3E}">
        <p14:creationId xmlns:p14="http://schemas.microsoft.com/office/powerpoint/2010/main" val="605400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620689"/>
            <a:ext cx="7702624" cy="2088232"/>
          </a:xfrm>
        </p:spPr>
        <p:txBody>
          <a:bodyPr/>
          <a:lstStyle/>
          <a:p>
            <a:r>
              <a:rPr lang="en-IN" dirty="0" smtClean="0">
                <a:latin typeface="Algerian" panose="04020705040A02060702" pitchFamily="82" charset="0"/>
              </a:rPr>
              <a:t>Charles Dickens: An Introduction</a:t>
            </a:r>
            <a:endParaRPr lang="en-IN" dirty="0">
              <a:latin typeface="Algerian" panose="04020705040A02060702" pitchFamily="82" charset="0"/>
            </a:endParaRPr>
          </a:p>
        </p:txBody>
      </p:sp>
      <p:sp>
        <p:nvSpPr>
          <p:cNvPr id="3" name="Subtitle 2"/>
          <p:cNvSpPr>
            <a:spLocks noGrp="1"/>
          </p:cNvSpPr>
          <p:nvPr>
            <p:ph type="subTitle" idx="1"/>
          </p:nvPr>
        </p:nvSpPr>
        <p:spPr>
          <a:xfrm>
            <a:off x="1331640" y="3429000"/>
            <a:ext cx="6440760" cy="2209800"/>
          </a:xfrm>
        </p:spPr>
        <p:txBody>
          <a:bodyPr/>
          <a:lstStyle/>
          <a:p>
            <a:pPr lvl="0"/>
            <a:r>
              <a:rPr lang="en-IN" sz="4000" dirty="0">
                <a:solidFill>
                  <a:srgbClr val="FF0000"/>
                </a:solidFill>
                <a:latin typeface="AR DELANEY" panose="02000000000000000000" pitchFamily="2" charset="0"/>
              </a:rPr>
              <a:t>BA II (British Literature) </a:t>
            </a:r>
            <a:r>
              <a:rPr lang="en-IN" sz="4000">
                <a:solidFill>
                  <a:srgbClr val="FF0000"/>
                </a:solidFill>
                <a:latin typeface="AR DELANEY" panose="02000000000000000000" pitchFamily="2" charset="0"/>
              </a:rPr>
              <a:t>ENG </a:t>
            </a:r>
            <a:r>
              <a:rPr lang="en-IN" sz="4000" smtClean="0">
                <a:solidFill>
                  <a:srgbClr val="FF0000"/>
                </a:solidFill>
                <a:latin typeface="AR DELANEY" panose="02000000000000000000" pitchFamily="2" charset="0"/>
              </a:rPr>
              <a:t>DSC203</a:t>
            </a:r>
            <a:endParaRPr lang="en-IN" sz="4000" dirty="0">
              <a:solidFill>
                <a:srgbClr val="FF0000"/>
              </a:solidFill>
              <a:latin typeface="AR DELANEY" panose="02000000000000000000" pitchFamily="2" charset="0"/>
            </a:endParaRPr>
          </a:p>
        </p:txBody>
      </p:sp>
    </p:spTree>
    <p:extLst>
      <p:ext uri="{BB962C8B-B14F-4D97-AF65-F5344CB8AC3E}">
        <p14:creationId xmlns:p14="http://schemas.microsoft.com/office/powerpoint/2010/main" val="1565276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CHRLES DICKENS</a:t>
            </a:r>
            <a:endParaRPr lang="en-IN" dirty="0"/>
          </a:p>
        </p:txBody>
      </p:sp>
      <p:sp>
        <p:nvSpPr>
          <p:cNvPr id="3" name="Content Placeholder 2"/>
          <p:cNvSpPr>
            <a:spLocks noGrp="1"/>
          </p:cNvSpPr>
          <p:nvPr>
            <p:ph idx="1"/>
          </p:nvPr>
        </p:nvSpPr>
        <p:spPr/>
        <p:txBody>
          <a:bodyPr/>
          <a:lstStyle/>
          <a:p>
            <a:r>
              <a:rPr lang="en-IN" dirty="0" smtClean="0"/>
              <a:t>Charles Dickens was the well loved and prolific British author of innumerable books that are now considered as classics.</a:t>
            </a:r>
            <a:endParaRPr lang="en-IN" dirty="0"/>
          </a:p>
        </p:txBody>
      </p:sp>
    </p:spTree>
    <p:extLst>
      <p:ext uri="{BB962C8B-B14F-4D97-AF65-F5344CB8AC3E}">
        <p14:creationId xmlns:p14="http://schemas.microsoft.com/office/powerpoint/2010/main" val="443648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Childhood of Dickens</a:t>
            </a:r>
            <a:endParaRPr lang="en-IN" dirty="0"/>
          </a:p>
        </p:txBody>
      </p:sp>
      <p:sp>
        <p:nvSpPr>
          <p:cNvPr id="3" name="Content Placeholder 2"/>
          <p:cNvSpPr>
            <a:spLocks noGrp="1"/>
          </p:cNvSpPr>
          <p:nvPr>
            <p:ph idx="1"/>
          </p:nvPr>
        </p:nvSpPr>
        <p:spPr/>
        <p:txBody>
          <a:bodyPr>
            <a:normAutofit lnSpcReduction="10000"/>
          </a:bodyPr>
          <a:lstStyle/>
          <a:p>
            <a:r>
              <a:rPr lang="en-IN" dirty="0" smtClean="0"/>
              <a:t>Charles John </a:t>
            </a:r>
            <a:r>
              <a:rPr lang="en-IN" dirty="0" err="1" smtClean="0"/>
              <a:t>Huffam</a:t>
            </a:r>
            <a:r>
              <a:rPr lang="en-IN" dirty="0" smtClean="0"/>
              <a:t> Dickens born on February 7, 1812 , in Portsmouth, on the southern coast of England. He was the second of eight children.</a:t>
            </a:r>
          </a:p>
          <a:p>
            <a:r>
              <a:rPr lang="en-IN" dirty="0" smtClean="0"/>
              <a:t>His father, John Dickens, was a naval clerk who dreamed of striking it rich.</a:t>
            </a:r>
          </a:p>
          <a:p>
            <a:r>
              <a:rPr lang="en-IN" dirty="0" smtClean="0"/>
              <a:t>Elizabeth Barrow was the name of Dickens mother who wished to be a teacher and a school director.</a:t>
            </a:r>
            <a:endParaRPr lang="en-IN" dirty="0"/>
          </a:p>
        </p:txBody>
      </p:sp>
    </p:spTree>
    <p:extLst>
      <p:ext uri="{BB962C8B-B14F-4D97-AF65-F5344CB8AC3E}">
        <p14:creationId xmlns:p14="http://schemas.microsoft.com/office/powerpoint/2010/main" val="3599807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Dickens’ Early Life</a:t>
            </a:r>
            <a:endParaRPr lang="en-IN" dirty="0"/>
          </a:p>
        </p:txBody>
      </p:sp>
      <p:sp>
        <p:nvSpPr>
          <p:cNvPr id="3" name="Content Placeholder 2"/>
          <p:cNvSpPr>
            <a:spLocks noGrp="1"/>
          </p:cNvSpPr>
          <p:nvPr>
            <p:ph idx="1"/>
          </p:nvPr>
        </p:nvSpPr>
        <p:spPr/>
        <p:txBody>
          <a:bodyPr/>
          <a:lstStyle/>
          <a:p>
            <a:r>
              <a:rPr lang="en-IN" dirty="0" smtClean="0"/>
              <a:t>Although his parents worked very hard, yet they could not improve the  poor family status. Nonetheless they remained happy in their life.</a:t>
            </a:r>
          </a:p>
          <a:p>
            <a:r>
              <a:rPr lang="en-IN" dirty="0" smtClean="0"/>
              <a:t>After moving to Chatham, Kent,  in 1816, Charles Dickens and his siblings freely roamed the countryside and explored the old castle at Rochester.</a:t>
            </a:r>
            <a:endParaRPr lang="en-IN" dirty="0"/>
          </a:p>
        </p:txBody>
      </p:sp>
    </p:spTree>
    <p:extLst>
      <p:ext uri="{BB962C8B-B14F-4D97-AF65-F5344CB8AC3E}">
        <p14:creationId xmlns:p14="http://schemas.microsoft.com/office/powerpoint/2010/main" val="15511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LEAVING SCHOOL EARLY</a:t>
            </a:r>
            <a:endParaRPr lang="en-IN" dirty="0"/>
          </a:p>
        </p:txBody>
      </p:sp>
      <p:sp>
        <p:nvSpPr>
          <p:cNvPr id="3" name="Content Placeholder 2"/>
          <p:cNvSpPr>
            <a:spLocks noGrp="1"/>
          </p:cNvSpPr>
          <p:nvPr>
            <p:ph idx="1"/>
          </p:nvPr>
        </p:nvSpPr>
        <p:spPr/>
        <p:txBody>
          <a:bodyPr/>
          <a:lstStyle/>
          <a:p>
            <a:r>
              <a:rPr lang="en-IN" dirty="0" smtClean="0"/>
              <a:t>In 1822, the family of Dickens moved to Camden Town, a poor neighbourhood in London.</a:t>
            </a:r>
          </a:p>
          <a:p>
            <a:r>
              <a:rPr lang="en-IN" dirty="0" smtClean="0"/>
              <a:t>John Dickens had a dangerous habit of living beyond the family’s means.  In 1824, he was imprisoned for debt when Charles was 12 years old.</a:t>
            </a:r>
            <a:endParaRPr lang="en-IN" dirty="0"/>
          </a:p>
        </p:txBody>
      </p:sp>
    </p:spTree>
    <p:extLst>
      <p:ext uri="{BB962C8B-B14F-4D97-AF65-F5344CB8AC3E}">
        <p14:creationId xmlns:p14="http://schemas.microsoft.com/office/powerpoint/2010/main" val="1268813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SIX SHILLINGS A WEEK</a:t>
            </a:r>
            <a:endParaRPr lang="en-IN" dirty="0"/>
          </a:p>
        </p:txBody>
      </p:sp>
      <p:sp>
        <p:nvSpPr>
          <p:cNvPr id="3" name="Content Placeholder 2"/>
          <p:cNvSpPr>
            <a:spLocks noGrp="1"/>
          </p:cNvSpPr>
          <p:nvPr>
            <p:ph idx="1"/>
          </p:nvPr>
        </p:nvSpPr>
        <p:spPr/>
        <p:txBody>
          <a:bodyPr/>
          <a:lstStyle/>
          <a:p>
            <a:r>
              <a:rPr lang="en-IN" dirty="0" smtClean="0"/>
              <a:t>Due to John’s imprisonment, Dickens had no other way but to leave the school. He worked at a boot- blackening factory alongside the famous and beautiful River Thames. </a:t>
            </a:r>
          </a:p>
          <a:p>
            <a:r>
              <a:rPr lang="en-IN" dirty="0" smtClean="0"/>
              <a:t>Charles earned six shillings a week </a:t>
            </a:r>
            <a:r>
              <a:rPr lang="en-IN" dirty="0" err="1" smtClean="0"/>
              <a:t>labeling</a:t>
            </a:r>
            <a:r>
              <a:rPr lang="en-IN" dirty="0" smtClean="0"/>
              <a:t> pots of “blacking,” a substance used to clean fireplaces.</a:t>
            </a:r>
            <a:endParaRPr lang="en-IN" dirty="0"/>
          </a:p>
        </p:txBody>
      </p:sp>
    </p:spTree>
    <p:extLst>
      <p:ext uri="{BB962C8B-B14F-4D97-AF65-F5344CB8AC3E}">
        <p14:creationId xmlns:p14="http://schemas.microsoft.com/office/powerpoint/2010/main" val="3511327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ABANDONED AND BETRAYED</a:t>
            </a:r>
            <a:endParaRPr lang="en-IN" dirty="0"/>
          </a:p>
        </p:txBody>
      </p:sp>
      <p:sp>
        <p:nvSpPr>
          <p:cNvPr id="3" name="Content Placeholder 2"/>
          <p:cNvSpPr>
            <a:spLocks noGrp="1"/>
          </p:cNvSpPr>
          <p:nvPr>
            <p:ph idx="1"/>
          </p:nvPr>
        </p:nvSpPr>
        <p:spPr/>
        <p:txBody>
          <a:bodyPr/>
          <a:lstStyle/>
          <a:p>
            <a:r>
              <a:rPr lang="en-IN" dirty="0" smtClean="0"/>
              <a:t>Dickens felt abandoned and betrayed by the adults who were supposed to take care of him. These painful  impressions of his childhood later made their mark and appearance as themes in his writing.</a:t>
            </a:r>
            <a:endParaRPr lang="en-IN" dirty="0"/>
          </a:p>
        </p:txBody>
      </p:sp>
    </p:spTree>
    <p:extLst>
      <p:ext uri="{BB962C8B-B14F-4D97-AF65-F5344CB8AC3E}">
        <p14:creationId xmlns:p14="http://schemas.microsoft.com/office/powerpoint/2010/main" val="1493224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TERROR OF POVERTY </a:t>
            </a:r>
            <a:endParaRPr lang="en-IN" dirty="0"/>
          </a:p>
        </p:txBody>
      </p:sp>
      <p:sp>
        <p:nvSpPr>
          <p:cNvPr id="3" name="Content Placeholder 2"/>
          <p:cNvSpPr>
            <a:spLocks noGrp="1"/>
          </p:cNvSpPr>
          <p:nvPr>
            <p:ph idx="1"/>
          </p:nvPr>
        </p:nvSpPr>
        <p:spPr/>
        <p:txBody>
          <a:bodyPr/>
          <a:lstStyle/>
          <a:p>
            <a:r>
              <a:rPr lang="en-IN" dirty="0" smtClean="0"/>
              <a:t>Dickens spent his entire life in extreme poverty.</a:t>
            </a:r>
          </a:p>
          <a:p>
            <a:r>
              <a:rPr lang="en-IN" dirty="0" smtClean="0"/>
              <a:t>He could never forget the deprivations he endured during his family’s crisis.</a:t>
            </a:r>
          </a:p>
          <a:p>
            <a:r>
              <a:rPr lang="en-IN" dirty="0" smtClean="0"/>
              <a:t>His works are replete with scenes from the factory, the boarding house, and the debtor’s  prison. Even  as an adult, he could not pass the site of the old factory without crying.  </a:t>
            </a:r>
            <a:endParaRPr lang="en-IN" dirty="0"/>
          </a:p>
        </p:txBody>
      </p:sp>
    </p:spTree>
    <p:extLst>
      <p:ext uri="{BB962C8B-B14F-4D97-AF65-F5344CB8AC3E}">
        <p14:creationId xmlns:p14="http://schemas.microsoft.com/office/powerpoint/2010/main" val="2485911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GOODBYE TO YOUTHFUL INNOCENCE</a:t>
            </a:r>
            <a:endParaRPr lang="en-IN" dirty="0"/>
          </a:p>
        </p:txBody>
      </p:sp>
      <p:sp>
        <p:nvSpPr>
          <p:cNvPr id="3" name="Content Placeholder 2"/>
          <p:cNvSpPr>
            <a:spLocks noGrp="1"/>
          </p:cNvSpPr>
          <p:nvPr>
            <p:ph idx="1"/>
          </p:nvPr>
        </p:nvSpPr>
        <p:spPr/>
        <p:txBody>
          <a:bodyPr/>
          <a:lstStyle/>
          <a:p>
            <a:r>
              <a:rPr lang="en-IN" dirty="0" smtClean="0"/>
              <a:t>Dickens got an opportunity to go back to school after his father received a family inheritance and the latter used it to pay off his debts.</a:t>
            </a:r>
          </a:p>
          <a:p>
            <a:r>
              <a:rPr lang="en-IN" dirty="0" smtClean="0"/>
              <a:t>At the age of 15, he was deprived of education  once again.</a:t>
            </a:r>
            <a:endParaRPr lang="en-IN" dirty="0"/>
          </a:p>
        </p:txBody>
      </p:sp>
    </p:spTree>
    <p:extLst>
      <p:ext uri="{BB962C8B-B14F-4D97-AF65-F5344CB8AC3E}">
        <p14:creationId xmlns:p14="http://schemas.microsoft.com/office/powerpoint/2010/main" val="1244067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LIFELONG LOVE</a:t>
            </a:r>
            <a:endParaRPr lang="en-IN" dirty="0"/>
          </a:p>
        </p:txBody>
      </p:sp>
      <p:sp>
        <p:nvSpPr>
          <p:cNvPr id="3" name="Content Placeholder 2"/>
          <p:cNvSpPr>
            <a:spLocks noGrp="1"/>
          </p:cNvSpPr>
          <p:nvPr>
            <p:ph idx="1"/>
          </p:nvPr>
        </p:nvSpPr>
        <p:spPr/>
        <p:txBody>
          <a:bodyPr/>
          <a:lstStyle/>
          <a:p>
            <a:r>
              <a:rPr lang="en-IN" dirty="0" smtClean="0"/>
              <a:t>He was so passionate for stagecraft and drama that he used to roam around London’s theatre district to nurture his talent.</a:t>
            </a:r>
          </a:p>
          <a:p>
            <a:r>
              <a:rPr lang="en-IN" dirty="0" smtClean="0"/>
              <a:t>He later started acting in and writing amateur plays.</a:t>
            </a:r>
            <a:endParaRPr lang="en-IN" dirty="0"/>
          </a:p>
        </p:txBody>
      </p:sp>
    </p:spTree>
    <p:extLst>
      <p:ext uri="{BB962C8B-B14F-4D97-AF65-F5344CB8AC3E}">
        <p14:creationId xmlns:p14="http://schemas.microsoft.com/office/powerpoint/2010/main" val="1861744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FALSE NAME “BOZ”</a:t>
            </a:r>
            <a:endParaRPr lang="en-IN" dirty="0"/>
          </a:p>
        </p:txBody>
      </p:sp>
      <p:sp>
        <p:nvSpPr>
          <p:cNvPr id="3" name="Content Placeholder 2"/>
          <p:cNvSpPr>
            <a:spLocks noGrp="1"/>
          </p:cNvSpPr>
          <p:nvPr>
            <p:ph idx="1"/>
          </p:nvPr>
        </p:nvSpPr>
        <p:spPr/>
        <p:txBody>
          <a:bodyPr/>
          <a:lstStyle/>
          <a:p>
            <a:r>
              <a:rPr lang="en-IN" dirty="0" smtClean="0"/>
              <a:t>A few years later, he started reporting for two leading London newspapers.</a:t>
            </a:r>
          </a:p>
          <a:p>
            <a:r>
              <a:rPr lang="en-IN" dirty="0" smtClean="0"/>
              <a:t>In 1833, he began submitting sketches to various newspapers and magazines under the pseudonym “</a:t>
            </a:r>
            <a:r>
              <a:rPr lang="en-IN" dirty="0" err="1" smtClean="0"/>
              <a:t>Boz</a:t>
            </a:r>
            <a:r>
              <a:rPr lang="en-IN" dirty="0" smtClean="0"/>
              <a:t>.”</a:t>
            </a:r>
            <a:endParaRPr lang="en-IN" dirty="0"/>
          </a:p>
        </p:txBody>
      </p:sp>
    </p:spTree>
    <p:extLst>
      <p:ext uri="{BB962C8B-B14F-4D97-AF65-F5344CB8AC3E}">
        <p14:creationId xmlns:p14="http://schemas.microsoft.com/office/powerpoint/2010/main" val="508021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FIRST PIECE OF FICTION</a:t>
            </a:r>
            <a:endParaRPr lang="en-IN" dirty="0"/>
          </a:p>
        </p:txBody>
      </p:sp>
      <p:sp>
        <p:nvSpPr>
          <p:cNvPr id="3" name="Content Placeholder 2"/>
          <p:cNvSpPr>
            <a:spLocks noGrp="1"/>
          </p:cNvSpPr>
          <p:nvPr>
            <p:ph idx="1"/>
          </p:nvPr>
        </p:nvSpPr>
        <p:spPr/>
        <p:txBody>
          <a:bodyPr/>
          <a:lstStyle/>
          <a:p>
            <a:r>
              <a:rPr lang="en-IN" dirty="0" smtClean="0"/>
              <a:t>In December 1833, Dickens’s first piece of fiction writing, a short story called “ A Dinner at Poplar Walk,” appeared in </a:t>
            </a:r>
            <a:r>
              <a:rPr lang="en-IN" i="1" dirty="0" smtClean="0"/>
              <a:t>Old Monthly Magazine. The story was published anonymously, and Dickens didn’t get paid for it.</a:t>
            </a:r>
            <a:endParaRPr lang="en-IN" i="1" dirty="0"/>
          </a:p>
        </p:txBody>
      </p:sp>
    </p:spTree>
    <p:extLst>
      <p:ext uri="{BB962C8B-B14F-4D97-AF65-F5344CB8AC3E}">
        <p14:creationId xmlns:p14="http://schemas.microsoft.com/office/powerpoint/2010/main" val="3856325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FIRST BOOK</a:t>
            </a:r>
            <a:endParaRPr lang="en-IN" dirty="0"/>
          </a:p>
        </p:txBody>
      </p:sp>
      <p:sp>
        <p:nvSpPr>
          <p:cNvPr id="3" name="Content Placeholder 2"/>
          <p:cNvSpPr>
            <a:spLocks noGrp="1"/>
          </p:cNvSpPr>
          <p:nvPr>
            <p:ph idx="1"/>
          </p:nvPr>
        </p:nvSpPr>
        <p:spPr/>
        <p:txBody>
          <a:bodyPr/>
          <a:lstStyle/>
          <a:p>
            <a:r>
              <a:rPr lang="en-IN" dirty="0" smtClean="0"/>
              <a:t>In 1836, his clippings were published in his first book, </a:t>
            </a:r>
            <a:r>
              <a:rPr lang="en-IN" i="1" dirty="0" smtClean="0"/>
              <a:t>Sketches by </a:t>
            </a:r>
            <a:r>
              <a:rPr lang="en-IN" i="1" dirty="0" err="1" smtClean="0"/>
              <a:t>Boz</a:t>
            </a:r>
            <a:r>
              <a:rPr lang="en-IN" i="1" dirty="0" smtClean="0"/>
              <a:t>. </a:t>
            </a:r>
            <a:r>
              <a:rPr lang="en-IN" dirty="0" smtClean="0"/>
              <a:t>This success caught the eye of Catherine Hogarth, whom he soon married.</a:t>
            </a:r>
          </a:p>
          <a:p>
            <a:r>
              <a:rPr lang="en-IN" dirty="0" smtClean="0"/>
              <a:t>He wrote the beloved classic novels Oliver Twist, </a:t>
            </a:r>
            <a:r>
              <a:rPr lang="en-IN" i="1" dirty="0" smtClean="0"/>
              <a:t>A Christmas Carol,</a:t>
            </a:r>
            <a:r>
              <a:rPr lang="en-IN" dirty="0" smtClean="0"/>
              <a:t> </a:t>
            </a:r>
            <a:r>
              <a:rPr lang="en-IN" i="1" dirty="0" err="1" smtClean="0"/>
              <a:t>Nichilas</a:t>
            </a:r>
            <a:r>
              <a:rPr lang="en-IN" i="1" dirty="0" smtClean="0"/>
              <a:t> </a:t>
            </a:r>
            <a:r>
              <a:rPr lang="en-IN" i="1" dirty="0" err="1" smtClean="0"/>
              <a:t>Nickelby</a:t>
            </a:r>
            <a:r>
              <a:rPr lang="en-IN" dirty="0" smtClean="0"/>
              <a:t>, </a:t>
            </a:r>
            <a:r>
              <a:rPr lang="en-IN" i="1" dirty="0" smtClean="0"/>
              <a:t>David Copperfield</a:t>
            </a:r>
            <a:r>
              <a:rPr lang="en-IN" dirty="0" smtClean="0"/>
              <a:t>,</a:t>
            </a:r>
            <a:r>
              <a:rPr lang="en-IN" i="1" dirty="0" smtClean="0"/>
              <a:t> A Tale of Two Cities and Great Expectations</a:t>
            </a:r>
            <a:r>
              <a:rPr lang="en-IN" dirty="0" smtClean="0"/>
              <a:t>.</a:t>
            </a:r>
            <a:endParaRPr lang="en-IN" dirty="0"/>
          </a:p>
        </p:txBody>
      </p:sp>
    </p:spTree>
    <p:extLst>
      <p:ext uri="{BB962C8B-B14F-4D97-AF65-F5344CB8AC3E}">
        <p14:creationId xmlns:p14="http://schemas.microsoft.com/office/powerpoint/2010/main" val="2984403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FF0000"/>
                </a:solidFill>
                <a:latin typeface="Algerian" panose="04020705040A02060702" pitchFamily="82" charset="0"/>
              </a:rPr>
              <a:t>THANK </a:t>
            </a:r>
            <a:r>
              <a:rPr lang="en-IN" dirty="0" smtClean="0">
                <a:solidFill>
                  <a:srgbClr val="FF0000"/>
                </a:solidFill>
                <a:latin typeface="Algerian" panose="04020705040A02060702" pitchFamily="82" charset="0"/>
              </a:rPr>
              <a:t>YOU!</a:t>
            </a:r>
            <a:r>
              <a:rPr lang="en-IN" dirty="0">
                <a:solidFill>
                  <a:srgbClr val="FF0000"/>
                </a:solidFill>
                <a:latin typeface="Algerian" panose="04020705040A02060702" pitchFamily="82" charset="0"/>
              </a:rPr>
              <a:t/>
            </a:r>
            <a:br>
              <a:rPr lang="en-IN" dirty="0">
                <a:solidFill>
                  <a:srgbClr val="FF0000"/>
                </a:solidFill>
                <a:latin typeface="Algerian" panose="04020705040A02060702" pitchFamily="82" charset="0"/>
              </a:rPr>
            </a:br>
            <a:endParaRPr lang="en-IN" dirty="0">
              <a:solidFill>
                <a:srgbClr val="FF0000"/>
              </a:solidFill>
              <a:latin typeface="Algerian" panose="04020705040A02060702" pitchFamily="82" charset="0"/>
            </a:endParaRPr>
          </a:p>
        </p:txBody>
      </p:sp>
      <p:sp>
        <p:nvSpPr>
          <p:cNvPr id="3" name="Content Placeholder 2"/>
          <p:cNvSpPr>
            <a:spLocks noGrp="1"/>
          </p:cNvSpPr>
          <p:nvPr>
            <p:ph idx="1"/>
          </p:nvPr>
        </p:nvSpPr>
        <p:spPr/>
        <p:txBody>
          <a:bodyPr/>
          <a:lstStyle/>
          <a:p>
            <a:pPr marL="0" indent="0">
              <a:buNone/>
            </a:pPr>
            <a:endParaRPr lang="en-IN" dirty="0" smtClean="0"/>
          </a:p>
          <a:p>
            <a:pPr marL="0" indent="0">
              <a:buNone/>
            </a:pPr>
            <a:r>
              <a:rPr lang="en-IN" dirty="0"/>
              <a:t>	</a:t>
            </a:r>
            <a:r>
              <a:rPr lang="en-IN" dirty="0" smtClean="0"/>
              <a:t>		</a:t>
            </a:r>
            <a:endParaRPr lang="en-IN" dirty="0"/>
          </a:p>
        </p:txBody>
      </p:sp>
    </p:spTree>
    <p:extLst>
      <p:ext uri="{BB962C8B-B14F-4D97-AF65-F5344CB8AC3E}">
        <p14:creationId xmlns:p14="http://schemas.microsoft.com/office/powerpoint/2010/main" val="679125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587</Words>
  <Application>Microsoft Office PowerPoint</Application>
  <PresentationFormat>On-screen Show (4:3)</PresentationFormat>
  <Paragraphs>40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Charles Dickens: An Introduction</vt:lpstr>
      <vt:lpstr>CHRLES DICKENS</vt:lpstr>
      <vt:lpstr>Childhood of Dickens</vt:lpstr>
      <vt:lpstr>Dickens’ Early Life</vt:lpstr>
      <vt:lpstr>LEAVING SCHOOL EARLY</vt:lpstr>
      <vt:lpstr>SIX SHILLINGS A WEEK</vt:lpstr>
      <vt:lpstr>ABANDONED AND BETRAYED</vt:lpstr>
      <vt:lpstr>TERROR OF POVERTY </vt:lpstr>
      <vt:lpstr>GOODBYE TO YOUTHFUL INNOCENCE</vt:lpstr>
      <vt:lpstr>LIFELONG LOVE</vt:lpstr>
      <vt:lpstr>FALSE NAME “BOZ”</vt:lpstr>
      <vt:lpstr>FIRST PIECE OF FICTION</vt:lpstr>
      <vt:lpstr>FIRST BOOK</vt:lpstr>
      <vt:lpstr>THANK YOU!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dc:creator>
  <cp:lastModifiedBy>Arun</cp:lastModifiedBy>
  <cp:revision>20</cp:revision>
  <dcterms:created xsi:type="dcterms:W3CDTF">2022-07-10T15:03:14Z</dcterms:created>
  <dcterms:modified xsi:type="dcterms:W3CDTF">2022-07-22T18:02:13Z</dcterms:modified>
</cp:coreProperties>
</file>